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16-Sep-15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uminc.com/definition-done/" TargetMode="External"/><Relationship Id="rId2" Type="http://schemas.openxmlformats.org/officeDocument/2006/relationships/hyperlink" Target="http://www.scruminc.com/te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6" y="270163"/>
            <a:ext cx="2878281" cy="5426547"/>
          </a:xfrm>
        </p:spPr>
        <p:txBody>
          <a:bodyPr vert="vert270">
            <a:noAutofit/>
          </a:bodyPr>
          <a:lstStyle/>
          <a:p>
            <a:r>
              <a:rPr lang="en-US" sz="13000" dirty="0" smtClean="0">
                <a:solidFill>
                  <a:srgbClr val="C00000"/>
                </a:solidFill>
              </a:rPr>
              <a:t>SCRUM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1026" name="Picture 2" descr="http://www.qpmagility.com/view/template/img/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07" y="381759"/>
            <a:ext cx="761047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91" y="6187787"/>
            <a:ext cx="10983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Scrum Overview - Commonly </a:t>
            </a:r>
            <a:r>
              <a:rPr lang="en-US" sz="4400" dirty="0" smtClean="0"/>
              <a:t>Used Terms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40307" y="5696710"/>
            <a:ext cx="426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Ali Qureshi, parorrey.com – 31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Aug, 2015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5791" y="5705750"/>
            <a:ext cx="272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 Media parorrey.com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5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Standup, Sprint Review &amp; Team Retrospective Meetings</a:t>
            </a:r>
            <a:endParaRPr lang="en-US" dirty="0"/>
          </a:p>
        </p:txBody>
      </p:sp>
      <p:pic>
        <p:nvPicPr>
          <p:cNvPr id="6146" name="Picture 2" descr="http://nomad8.com/wp-content/uploads/2015/03/Screen-Shot-2015-03-16-at-3.26.59-p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41" y="1856653"/>
            <a:ext cx="7959878" cy="48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7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Burndown</a:t>
            </a:r>
            <a:r>
              <a:rPr lang="en-US" dirty="0" smtClean="0"/>
              <a:t>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9958647" cy="4023360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burn down chart</a:t>
            </a:r>
            <a:r>
              <a:rPr lang="en-US" dirty="0"/>
              <a:t> is a graphical representation of work left to do versus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outstanding work (or backlog) is often on the vertical axis, with time along the horizontal.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is, it is a run </a:t>
            </a:r>
            <a:r>
              <a:rPr lang="en-US" b="1" dirty="0"/>
              <a:t>chart</a:t>
            </a:r>
            <a:r>
              <a:rPr lang="en-US" dirty="0"/>
              <a:t> of outstanding work.</a:t>
            </a:r>
          </a:p>
        </p:txBody>
      </p:sp>
      <p:pic>
        <p:nvPicPr>
          <p:cNvPr id="7170" name="Picture 2" descr="https://upload.wikimedia.org/wikipedia/commons/8/8c/Burn_down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8" y="3183766"/>
            <a:ext cx="7636270" cy="31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4711238" cy="4023360"/>
          </a:xfrm>
        </p:spPr>
        <p:txBody>
          <a:bodyPr/>
          <a:lstStyle/>
          <a:p>
            <a:r>
              <a:rPr lang="en-US" dirty="0"/>
              <a:t>An Impediment is anything that keeps the </a:t>
            </a:r>
            <a:r>
              <a:rPr lang="en-US" dirty="0">
                <a:hlinkClick r:id="rId2" tooltip="The Team"/>
              </a:rPr>
              <a:t>Team</a:t>
            </a:r>
            <a:r>
              <a:rPr lang="en-US" dirty="0"/>
              <a:t> from getting work </a:t>
            </a:r>
            <a:r>
              <a:rPr lang="en-US" dirty="0" smtClean="0">
                <a:hlinkClick r:id="rId3" tooltip="Definition of Done"/>
              </a:rPr>
              <a:t>Done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Impediments </a:t>
            </a:r>
            <a:r>
              <a:rPr lang="en-US" dirty="0"/>
              <a:t>come in many forms: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 </a:t>
            </a:r>
            <a:r>
              <a:rPr lang="en-US" dirty="0"/>
              <a:t>sick team </a:t>
            </a:r>
            <a:r>
              <a:rPr lang="en-US" dirty="0" smtClean="0"/>
              <a:t>member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 </a:t>
            </a:r>
            <a:r>
              <a:rPr lang="en-US" dirty="0"/>
              <a:t>missing </a:t>
            </a:r>
            <a:r>
              <a:rPr lang="en-US" dirty="0" smtClean="0"/>
              <a:t>resource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</a:t>
            </a:r>
            <a:r>
              <a:rPr lang="en-US" dirty="0" smtClean="0"/>
              <a:t>ack </a:t>
            </a:r>
            <a:r>
              <a:rPr lang="en-US" dirty="0"/>
              <a:t>of management </a:t>
            </a:r>
            <a:r>
              <a:rPr lang="en-US" dirty="0" smtClean="0"/>
              <a:t>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Even </a:t>
            </a:r>
            <a:r>
              <a:rPr lang="en-US" dirty="0"/>
              <a:t>a cold team </a:t>
            </a:r>
            <a:r>
              <a:rPr lang="en-US" dirty="0" smtClean="0"/>
              <a:t>room or Slow connection</a:t>
            </a:r>
          </a:p>
          <a:p>
            <a:r>
              <a:rPr lang="en-US" dirty="0" smtClean="0"/>
              <a:t>If </a:t>
            </a:r>
            <a:r>
              <a:rPr lang="en-US" dirty="0"/>
              <a:t>it's blocking the team from doing its work, it's an Impediment.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483" y="2251554"/>
            <a:ext cx="6013199" cy="36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Owner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Scrum product owner</a:t>
            </a:r>
            <a:r>
              <a:rPr lang="en-US" dirty="0"/>
              <a:t> is typically a project's key stakeholder. Part of the </a:t>
            </a:r>
            <a:r>
              <a:rPr lang="en-US" b="1" dirty="0"/>
              <a:t>product owner</a:t>
            </a:r>
            <a:r>
              <a:rPr lang="en-US" dirty="0"/>
              <a:t> responsibilities is to have a vision of what he or she wishes to build, and convey that vision to the </a:t>
            </a:r>
            <a:r>
              <a:rPr lang="en-US" b="1" dirty="0"/>
              <a:t>scrum</a:t>
            </a:r>
            <a:r>
              <a:rPr lang="en-US" dirty="0"/>
              <a:t> team.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01" y="2458797"/>
            <a:ext cx="6222980" cy="38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68927"/>
            <a:ext cx="10058400" cy="968433"/>
          </a:xfrm>
        </p:spPr>
        <p:txBody>
          <a:bodyPr/>
          <a:lstStyle/>
          <a:p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1" y="2481021"/>
            <a:ext cx="3734492" cy="3462579"/>
          </a:xfrm>
        </p:spPr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b="1" dirty="0"/>
              <a:t>scrum master</a:t>
            </a:r>
            <a:r>
              <a:rPr lang="en-US" dirty="0"/>
              <a:t> is the facilitator for a product development team that uses </a:t>
            </a:r>
            <a:r>
              <a:rPr lang="en-US" b="1" dirty="0" smtClean="0"/>
              <a:t>scrum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scrum master</a:t>
            </a:r>
            <a:r>
              <a:rPr lang="en-US" dirty="0"/>
              <a:t> manages the process for how information is exchanged.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532" y="1887298"/>
            <a:ext cx="5246295" cy="42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Team</a:t>
            </a:r>
            <a:endParaRPr lang="en-US" dirty="0"/>
          </a:p>
        </p:txBody>
      </p:sp>
      <p:pic>
        <p:nvPicPr>
          <p:cNvPr id="2050" name="Picture 2" descr="http://www.romanpichler.com/wp-content/uploads/2012/02/ScrumTe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53" y="1737360"/>
            <a:ext cx="6507907" cy="3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5469" y="5741707"/>
            <a:ext cx="10000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Scrum Team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a collection of individuals working together to deliver the requested and committed product increments.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2160399"/>
            <a:ext cx="35890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 </a:t>
            </a:r>
            <a:r>
              <a:rPr lang="en-US" b="1" dirty="0"/>
              <a:t>user story</a:t>
            </a:r>
            <a:r>
              <a:rPr lang="en-US" dirty="0"/>
              <a:t> is a </a:t>
            </a:r>
            <a:r>
              <a:rPr lang="en-US" dirty="0" smtClean="0"/>
              <a:t>way </a:t>
            </a:r>
            <a:r>
              <a:rPr lang="en-US" dirty="0"/>
              <a:t>used in </a:t>
            </a:r>
            <a:r>
              <a:rPr lang="en-US" dirty="0" smtClean="0"/>
              <a:t>Scrum </a:t>
            </a:r>
            <a:r>
              <a:rPr lang="en-US" dirty="0"/>
              <a:t>to capture a description of a software feature from an end-</a:t>
            </a:r>
            <a:r>
              <a:rPr lang="en-US" b="1" dirty="0"/>
              <a:t>user</a:t>
            </a:r>
            <a:r>
              <a:rPr lang="en-US" dirty="0"/>
              <a:t> perspective.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U</a:t>
            </a:r>
            <a:r>
              <a:rPr lang="en-US" b="1" dirty="0" smtClean="0"/>
              <a:t>ser </a:t>
            </a:r>
            <a:r>
              <a:rPr lang="en-US" b="1" dirty="0"/>
              <a:t>story</a:t>
            </a:r>
            <a:r>
              <a:rPr lang="en-US" dirty="0"/>
              <a:t> describes the type of </a:t>
            </a:r>
            <a:r>
              <a:rPr lang="en-US" b="1" dirty="0"/>
              <a:t>user</a:t>
            </a:r>
            <a:r>
              <a:rPr lang="en-US" dirty="0"/>
              <a:t>, what they want and why.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user story</a:t>
            </a:r>
            <a:r>
              <a:rPr lang="en-US" dirty="0"/>
              <a:t> helps to create a simplified description of a requirement.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41" y="1609002"/>
            <a:ext cx="5983063" cy="44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2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Backlog</a:t>
            </a:r>
            <a:endParaRPr lang="en-US" dirty="0"/>
          </a:p>
        </p:txBody>
      </p:sp>
      <p:pic>
        <p:nvPicPr>
          <p:cNvPr id="3074" name="Picture 2" descr="http://www.romanpichler.com/wp-content/uploads/2012/01/TheProductBacklogAsALearningTo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80" y="1737360"/>
            <a:ext cx="6195000" cy="46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7280" y="2160399"/>
            <a:ext cx="35890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Product Backlog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simply a list of all things that needs to be done within the project. It replaces the traditional requirements specification artifacts.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These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items can have a technical nature or can be user-centric e.g. in the form of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User Stories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1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126" y="1985849"/>
            <a:ext cx="3568238" cy="367799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In the </a:t>
            </a:r>
            <a:r>
              <a:rPr lang="en-US" b="1" dirty="0" smtClean="0"/>
              <a:t>Scrum</a:t>
            </a:r>
            <a:r>
              <a:rPr lang="en-US" dirty="0" smtClean="0"/>
              <a:t> method of Agile software development, work is confined to a regular, repeatable work cycle, known as a </a:t>
            </a:r>
            <a:r>
              <a:rPr lang="en-US" b="1" dirty="0" smtClean="0"/>
              <a:t>sprint</a:t>
            </a:r>
            <a:r>
              <a:rPr lang="en-US" dirty="0" smtClean="0"/>
              <a:t> or iteration. </a:t>
            </a:r>
          </a:p>
          <a:p>
            <a:r>
              <a:rPr lang="en-US" b="1" dirty="0" smtClean="0"/>
              <a:t>Scrum </a:t>
            </a:r>
            <a:r>
              <a:rPr lang="en-US" dirty="0" smtClean="0"/>
              <a:t>sprints used to be 30 days long, but today many teams prefer shorter sprints, such as one-week or two-week sprints.</a:t>
            </a:r>
            <a:endParaRPr lang="en-US" dirty="0"/>
          </a:p>
        </p:txBody>
      </p:sp>
      <p:pic>
        <p:nvPicPr>
          <p:cNvPr id="4098" name="Picture 2" descr="http://www.romanpichler.com/wp-content/uploads/2011/10/Ready_d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8" y="2566938"/>
            <a:ext cx="6544128" cy="25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Backlog</a:t>
            </a:r>
            <a:endParaRPr lang="en-US" dirty="0"/>
          </a:p>
        </p:txBody>
      </p:sp>
      <p:pic>
        <p:nvPicPr>
          <p:cNvPr id="5122" name="Picture 2" descr="http://www.rockstart.com/wp-content/uploads/2015/03/backlog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51" y="2012518"/>
            <a:ext cx="54219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8144" y="2094637"/>
            <a:ext cx="3620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sprint backlog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a list of tasks identified by the Scrum team to be completed during the Scrum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sprint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During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sprint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planning meeting, the team selects some number of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product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backlog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items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, usually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 the form of user stories, and identifies the tasks necessary to complete each user story.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0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197" y="5574017"/>
            <a:ext cx="10432848" cy="783166"/>
          </a:xfrm>
        </p:spPr>
        <p:txBody>
          <a:bodyPr>
            <a:normAutofit fontScale="92500"/>
          </a:bodyPr>
          <a:lstStyle/>
          <a:p>
            <a:r>
              <a:rPr lang="en-US" dirty="0"/>
              <a:t>The </a:t>
            </a:r>
            <a:r>
              <a:rPr lang="en-US" b="1" dirty="0"/>
              <a:t>Sprint Planning Meeting</a:t>
            </a:r>
            <a:r>
              <a:rPr lang="en-US" dirty="0"/>
              <a:t> is the first </a:t>
            </a:r>
            <a:r>
              <a:rPr lang="en-US" b="1" dirty="0"/>
              <a:t>meeting</a:t>
            </a:r>
            <a:r>
              <a:rPr lang="en-US" dirty="0"/>
              <a:t> to kick off the </a:t>
            </a:r>
            <a:r>
              <a:rPr lang="en-US" b="1" dirty="0"/>
              <a:t>sprint</a:t>
            </a:r>
            <a:r>
              <a:rPr lang="en-US" dirty="0"/>
              <a:t>. It is attended by the </a:t>
            </a:r>
            <a:r>
              <a:rPr lang="en-US" dirty="0" err="1"/>
              <a:t>ScrumMaster</a:t>
            </a:r>
            <a:r>
              <a:rPr lang="en-US" dirty="0"/>
              <a:t>, Development Team and the Product Owner, along with interested and invited stakeholders.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62" y="2043187"/>
            <a:ext cx="9754235" cy="34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109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464</TotalTime>
  <Words>65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SCRUM </vt:lpstr>
      <vt:lpstr>Product Owner</vt:lpstr>
      <vt:lpstr>Scrum Master</vt:lpstr>
      <vt:lpstr>Scrum Team</vt:lpstr>
      <vt:lpstr>User Story</vt:lpstr>
      <vt:lpstr>Product Backlog</vt:lpstr>
      <vt:lpstr>Sprint</vt:lpstr>
      <vt:lpstr>Sprint Backlog</vt:lpstr>
      <vt:lpstr>Sprint Planning Meeting</vt:lpstr>
      <vt:lpstr>Daily Standup, Sprint Review &amp; Team Retrospective Meetings</vt:lpstr>
      <vt:lpstr>Burndown Charts</vt:lpstr>
      <vt:lpstr>Impediments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- Commonly Used Terms</dc:title>
  <dc:creator>Ali</dc:creator>
  <cp:lastModifiedBy>Ali</cp:lastModifiedBy>
  <cp:revision>51</cp:revision>
  <dcterms:created xsi:type="dcterms:W3CDTF">2015-08-24T13:28:41Z</dcterms:created>
  <dcterms:modified xsi:type="dcterms:W3CDTF">2015-09-16T13:47:26Z</dcterms:modified>
</cp:coreProperties>
</file>